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4"/>
  </p:notesMasterIdLst>
  <p:sldIdLst>
    <p:sldId id="257" r:id="rId3"/>
    <p:sldId id="269" r:id="rId4"/>
    <p:sldId id="275" r:id="rId5"/>
    <p:sldId id="265" r:id="rId6"/>
    <p:sldId id="293" r:id="rId7"/>
    <p:sldId id="289" r:id="rId8"/>
    <p:sldId id="294" r:id="rId9"/>
    <p:sldId id="291" r:id="rId10"/>
    <p:sldId id="295" r:id="rId11"/>
    <p:sldId id="284" r:id="rId12"/>
    <p:sldId id="28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9401-7F30-4EBB-A645-083B645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0" y="2397211"/>
            <a:ext cx="5647760" cy="231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2D6BB-27BD-4916-8F88-0EE02252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19" y="2397211"/>
            <a:ext cx="5660748" cy="2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DIRETIVAS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DIRETIVAS?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no DOM.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template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 do template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Browser.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Angular.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nfSwitch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2EB74A-118C-4310-834E-4AF72CDB411B}"/>
              </a:ext>
            </a:extLst>
          </p:cNvPr>
          <p:cNvGrpSpPr/>
          <p:nvPr/>
        </p:nvGrpSpPr>
        <p:grpSpPr>
          <a:xfrm>
            <a:off x="8881698" y="4777028"/>
            <a:ext cx="2349509" cy="1338816"/>
            <a:chOff x="8881698" y="4777028"/>
            <a:chExt cx="2349509" cy="13388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B5DB2F-AE64-4C0B-97EC-8A151CCAE25D}"/>
                </a:ext>
              </a:extLst>
            </p:cNvPr>
            <p:cNvSpPr/>
            <p:nvPr/>
          </p:nvSpPr>
          <p:spPr>
            <a:xfrm>
              <a:off x="9170377" y="4959504"/>
              <a:ext cx="2060830" cy="115634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3EB82686-500A-43CB-8735-689C1FD9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1698" y="477702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57F2-6099-49D3-B26D-E35499D0F7C8}"/>
                </a:ext>
              </a:extLst>
            </p:cNvPr>
            <p:cNvSpPr txBox="1"/>
            <p:nvPr/>
          </p:nvSpPr>
          <p:spPr>
            <a:xfrm>
              <a:off x="9335967" y="5100180"/>
              <a:ext cx="17335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Style Guide para saber </a:t>
              </a:r>
              <a:r>
                <a:rPr lang="en-US" sz="1200" b="1" dirty="0" err="1">
                  <a:solidFill>
                    <a:srgbClr val="FFC000"/>
                  </a:solidFill>
                </a:rPr>
                <a:t>mais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sobre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diretivas</a:t>
              </a:r>
              <a:r>
                <a:rPr lang="en-US" sz="1200" b="1" dirty="0">
                  <a:solidFill>
                    <a:srgbClr val="FFC000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Diretivas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9C5E3-3B35-44F1-86BE-049D2DB5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9" y="2837913"/>
            <a:ext cx="5433675" cy="3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3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HTML, a tag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repedida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declararvariavel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nomearray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</a:t>
            </a:r>
          </a:p>
        </p:txBody>
      </p:sp>
    </p:spTree>
    <p:extLst>
      <p:ext uri="{BB962C8B-B14F-4D97-AF65-F5344CB8AC3E}">
        <p14:creationId xmlns:p14="http://schemas.microsoft.com/office/powerpoint/2010/main" val="31258577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193302"/>
            <a:ext cx="1098103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de strings, que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container, com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row e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6, 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jumbotron do bootstrap.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 </a:t>
            </a: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as 4 </a:t>
            </a:r>
            <a:r>
              <a:rPr lang="en-US" dirty="0" err="1">
                <a:solidFill>
                  <a:schemeClr val="bg1"/>
                </a:solidFill>
              </a:rPr>
              <a:t>notícias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diretiva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assim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até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repetido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Agora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expressão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variável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referente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loop do array </a:t>
            </a:r>
            <a:r>
              <a:rPr lang="en-US" dirty="0" err="1">
                <a:solidFill>
                  <a:schemeClr val="bg1"/>
                </a:solidFill>
              </a:rPr>
              <a:t>criado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componente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=“let </a:t>
            </a:r>
            <a:r>
              <a:rPr lang="en-US" b="1" dirty="0" err="1">
                <a:solidFill>
                  <a:schemeClr val="bg1"/>
                </a:solidFill>
              </a:rPr>
              <a:t>noticia</a:t>
            </a:r>
            <a:r>
              <a:rPr lang="en-US" b="1" dirty="0">
                <a:solidFill>
                  <a:schemeClr val="bg1"/>
                </a:solidFill>
              </a:rPr>
              <a:t> of </a:t>
            </a:r>
            <a:r>
              <a:rPr lang="en-US" b="1" dirty="0" err="1">
                <a:solidFill>
                  <a:schemeClr val="bg1"/>
                </a:solidFill>
              </a:rPr>
              <a:t>noticias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Vamos</a:t>
            </a:r>
            <a:r>
              <a:rPr lang="en-US" b="1" dirty="0">
                <a:solidFill>
                  <a:schemeClr val="bg1"/>
                </a:solidFill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417552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else,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base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template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else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&lt;ng-template #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&gt;&lt;/ng-template&gt;</a:t>
            </a:r>
          </a:p>
        </p:txBody>
      </p:sp>
    </p:spTree>
    <p:extLst>
      <p:ext uri="{BB962C8B-B14F-4D97-AF65-F5344CB8AC3E}">
        <p14:creationId xmlns:p14="http://schemas.microsoft.com/office/powerpoint/2010/main" val="32135127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“Leia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4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sim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true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clique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false.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div row,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 row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true.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else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acrescentar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12 com o jumbotron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true.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0899913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669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136</cp:revision>
  <dcterms:created xsi:type="dcterms:W3CDTF">2018-03-08T20:56:03Z</dcterms:created>
  <dcterms:modified xsi:type="dcterms:W3CDTF">2018-04-11T13:17:06Z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